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73" r:id="rId22"/>
    <p:sldId id="274" r:id="rId23"/>
    <p:sldId id="275" r:id="rId24"/>
    <p:sldId id="276" r:id="rId25"/>
    <p:sldId id="277" r:id="rId26"/>
    <p:sldId id="283" r:id="rId27"/>
    <p:sldId id="278" r:id="rId28"/>
    <p:sldId id="284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7F7FC-5621-4DE0-A29B-012E18213557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93329-5147-4A41-91A7-12E4C8E3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93329-5147-4A41-91A7-12E4C8E3F0C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7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7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7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8E85A3-FE58-4F56-BDF9-5BCB1FC8741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9D3FB3-7A1C-4300-9D51-1F9B688F43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7000">
    <p:strips dir="r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7;&#1085;&#1082;&#1072;\Downloads\Array+-+&#1053;&#1086;&#1082;&#1090;&#1102;&#1088;&#1085;+N2+&#1084;&#1080;-&#1073;&#1077;&#1084;&#1086;&#1083;&#1100;+(&#1054;&#1087;&#1091;&#1089;+9)(music.nur.kz).mp3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077;&#1085;&#1082;&#1072;\Downloads\Shopen-Fantaziya-eksprom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audio" Target="file:///C:\Users\&#1051;&#1077;&#1085;&#1082;&#1072;\Downloads\Array+-+&#1053;&#1086;&#1082;&#1090;&#1102;&#1088;&#1085;+N2+&#1084;&#1080;-&#1073;&#1077;&#1084;&#1086;&#1083;&#1100;+(&#1054;&#1087;&#1091;&#1089;+9)(music.nur.kz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82;&#1072;\Downloads\Array+-+&#1056;&#1077;&#1074;&#1086;&#1083;&#1102;&#1094;&#1080;&#1086;&#1085;&#1085;&#1099;&#1081;+&#1101;&#1090;&#1102;&#1076;+C+moll(music.nur.kz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rray+-+Ноктюрн+N2+ми-бемоль+(Опус+9)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705600"/>
            <a:ext cx="0" cy="0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28604"/>
            <a:ext cx="5357850" cy="595252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785818"/>
          </a:xfrm>
        </p:spPr>
        <p:txBody>
          <a:bodyPr>
            <a:normAutofit lnSpcReduction="10000"/>
          </a:bodyPr>
          <a:lstStyle/>
          <a:p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Жизнь и творчество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композитора</a:t>
            </a:r>
            <a:endPara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00504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Фридерик Франсуа Шопен</a:t>
            </a:r>
            <a:endParaRPr lang="ru-RU" dirty="0"/>
          </a:p>
        </p:txBody>
      </p:sp>
    </p:spTree>
  </p:cSld>
  <p:clrMapOvr>
    <a:masterClrMapping/>
  </p:clrMapOvr>
  <p:transition spd="slow" advClick="0" advTm="854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Шопен в Париже</a:t>
            </a:r>
            <a:endParaRPr lang="ru-RU" dirty="0"/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2" cstate="print">
            <a:lum bright="17000" contrast="-41000"/>
          </a:blip>
          <a:stretch>
            <a:fillRect/>
          </a:stretch>
        </p:blipFill>
        <p:spPr>
          <a:xfrm>
            <a:off x="428596" y="1071546"/>
            <a:ext cx="8358246" cy="5000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071546"/>
            <a:ext cx="8358246" cy="500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Париж стал новым потрясающим жизненным впечатлением для Фридерика. Улицы были полны жизни и возбуждения. Всего год прошел после революции 1830 г., а люди были опять полны надежд на будущее. Часто можно было услышать возгласы: «Свобода!» и революционный гимн «Марсельезу». Париж  был домом для уникального скопления великих художников, писателей и музыкантов, которые часто встречались, чтобы делиться новыми идеями. Вскоре после приезда Фридерика пригласили присоединиться к ним. В Париже он познакомился с самыми выдающимися музыкантами, такими как итальянский оперный композитор Россини, которым он всегда восхищался. Напевная манера фортепианной музыки Шопена во многом обязана влиянию итальянской оперы.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Теперь Фридерик счел, что настал подходящий момент для совершенствования исполнительского мастерства и собирался начать учиться у пианиста Калькбреннера. Но его близкие настаивали, чтобы он вместо этого начал карьеру профессионального концертного исполнителя.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Первый концерт Фридерика состоялся в феврале 1832 г. Зал  был полон известных музыкантов, на которых Шопен произвел сильное впечатление. Но на следующем концерте в мае публика начала критиковать его.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5552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3"/>
            <a:ext cx="4572032" cy="37760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857232"/>
            <a:ext cx="3714776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Ей нравилось, что он умел выразить своей музыкой широкую гамму чувств. Но, как и венская публика, они находили, что его исполнение было слишком нежным и утонченным. Фридерик был страшно расстроен.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Теперь Шопену предстояло решить, кем стать: виртуозом-исполнителем или композитором. Его смущали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143380"/>
            <a:ext cx="8358246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ольшие публичные концерты, он предпочитал играть на небольших салонных концертах. Но этим было трудно заработать на жизнь. Как раз когда у него средства были на исходе, его познакомили с семейством Ротшильдов, одним из самых богатых в мире. Фридерик с ними очень подружился и у них же встретился с другими богатыми аристократами. Вскоре он становится представителем парижского высшего света и ему сразу предлагают несколько высокооплачиваемых мест. Наконец-то у него появился заработок.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5443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Несостоявшийся  жених</a:t>
            </a:r>
            <a:endParaRPr lang="ru-RU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>
            <a:lum bright="30000" contrast="-54000"/>
          </a:blip>
          <a:stretch>
            <a:fillRect/>
          </a:stretch>
        </p:blipFill>
        <p:spPr>
          <a:xfrm>
            <a:off x="500034" y="928670"/>
            <a:ext cx="8149227" cy="5500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000108"/>
            <a:ext cx="7929618" cy="528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Теперь Шопен был уже моден в парижском музыкальном обществе. Интерес публики к его сочинениям возрос. В 1833 г. были опубликованы сборники Ноктюрнов и мазурок, за которыми последовал сборник фортепианных этюдов. Практически сразу был написан второй сборник.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1835 г. Фридерик дал два концерта, на которых  стало ясно, что публике не очень нравится его манера исполнения. Люди предпочитали более зрелищные выступления.  Поэтому Фридерик решился бросить концертную деятельность и сосредоточиться на композиции.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это время он уже хорошо зарабатывал и преуспевал.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августе 1835 г. Шопен устроил встречу с родителями, с которыми давно не виделся, в городе Богемии. Это была счастливейшая встреча, первая для Фридерика со дня его отъезда из Польши. К сожалению, и последняя.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После этого Шопен встретился со своими старыми друзьями Воджинскими, у которых увидел красивую 16-летнюю дочь, Марию, на которой решил жениться. Родителям Марии очень нравился Фридерик, но их тревожило, что он часто болел. По этой же причине в сентябре  1836 г. они отказали несостоявшемуся жениху в браке с дочерью.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Фридерик был очень подавлен и потерял всякую надежду на счастье в семейной жизни.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544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Жорж Санд</a:t>
            </a:r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714752"/>
            <a:ext cx="2337610" cy="2714644"/>
          </a:xfrm>
          <a:prstGeom prst="rect">
            <a:avLst/>
          </a:prstGeom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2157412" cy="2786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0298" y="928670"/>
            <a:ext cx="6286544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конце 1836 г. Шопен на одном из вечеров познакомился с популярной писательницей Авророй Дюдеван, которая любила, чтобы ее называли Жорж Санд.</a:t>
            </a:r>
          </a:p>
          <a:p>
            <a:r>
              <a:rPr lang="ru-RU" dirty="0" smtClean="0"/>
              <a:t>Сначала Шопену не очень  понравилась Жорж, было непривычным ее нетрадиционное поведение, ношение мужской одежды, курение сигар. Однако чем ближе он узнавал ее и по мере того, как таяли надежды на брак с Марией, Шопен все больше увлекался Жорж.  Особенно привлекательной была ее независимость и индивидуальность.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4752"/>
            <a:ext cx="6072230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 лету 1838 г. Фридерик и </a:t>
            </a:r>
            <a:r>
              <a:rPr lang="ru-RU" dirty="0" smtClean="0"/>
              <a:t>Жорж, </a:t>
            </a:r>
            <a:r>
              <a:rPr lang="ru-RU" dirty="0" smtClean="0"/>
              <a:t>во избежание скандала, отправились на Майорку у побережья Испании. Вместе с ними уехали дети Жорж – 15-летний Морис и 8-летняя Соланж. Фридерик и Жорж сняли виллу и блаженно отдыхали в теплом климате острова.</a:t>
            </a:r>
          </a:p>
          <a:p>
            <a:r>
              <a:rPr lang="ru-RU" dirty="0" smtClean="0"/>
              <a:t>Однако рай длился недолго. В ноябре, возвращаясь в прогулки, Фридерик сильно простудился и вскоре серьезно заболел бронхитом. Вскоре распространились слухи о том, что Шопен умирает от чахотки.  Затем пришлось съехать с виллы. </a:t>
            </a:r>
            <a:endParaRPr lang="ru-RU" dirty="0"/>
          </a:p>
        </p:txBody>
      </p:sp>
      <p:pic>
        <p:nvPicPr>
          <p:cNvPr id="8" name="Shopen-Fantaziya-eksprom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754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Романтический монастырь</a:t>
            </a:r>
            <a:endParaRPr lang="ru-RU" dirty="0"/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2" cstate="print">
            <a:lum bright="8000" contrast="-22000"/>
          </a:blip>
          <a:stretch>
            <a:fillRect/>
          </a:stretch>
        </p:blipFill>
        <p:spPr>
          <a:xfrm>
            <a:off x="357158" y="1000108"/>
            <a:ext cx="8501124" cy="5456078"/>
          </a:xfrm>
          <a:prstGeom prst="rect">
            <a:avLst/>
          </a:prstGeom>
        </p:spPr>
      </p:pic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1000108"/>
            <a:ext cx="2786081" cy="1857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1000108"/>
            <a:ext cx="5715040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Шопен со своей спутницей и двумя ее детьми переехали в местечко Валдемоса. Это был старый монастырь, расположенный высоко в горах над террасами </a:t>
            </a:r>
            <a:r>
              <a:rPr lang="ru-RU" dirty="0" smtClean="0">
                <a:solidFill>
                  <a:schemeClr val="bg1"/>
                </a:solidFill>
              </a:rPr>
              <a:t>виноградников и фруктовыми рощами. Последние монахи давно покинули его, и он стоял заброшенный. 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Состояние здоровья Шопена становилось все хуже,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8501122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он уже не мог оставаться один.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Однако несмотря на болезнь, Фредерик немного сочинял. Его пианино прибыло из Парижа в январе 1839 г., и он быстро закончил сборник из 24 прелюдий, от каждой из которых веет грустью.  Легко представить, как писал их Шопен в пустынном монастыре, неуверенный в своем будущем и очень </a:t>
            </a:r>
            <a:r>
              <a:rPr lang="ru-RU" dirty="0" smtClean="0">
                <a:solidFill>
                  <a:schemeClr val="tx1"/>
                </a:solidFill>
              </a:rPr>
              <a:t>больной. В феврале Жорж понимает, что жизнь Фридерика в опасности. Приходится уехать с Майорки.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86322"/>
            <a:ext cx="857256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 пути во Францию у Шопена произошло кровоизлияние в легком, и он начал кашлять кровью. Но Жорж  так тщательно за ним ухаживала, что вскоре после прибытия в Марсель на французском побережье, он стал поправляться. Здесь они прожили 11 недель, пока Фридерик не почувствовал себя достаточно здоровым, чтобы вернуться в Париж.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46145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Зимой – в городе, </a:t>
            </a:r>
            <a:b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летом – в деревне</a:t>
            </a:r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4427808" cy="3214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1500174"/>
            <a:ext cx="4071966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Когда Шопен почувствовал себя достаточно здоровым, чтобы путешествовать, они с Жорж отправились в Париж.  Остановку они сделали в красивом деревенском поместье Жорж в Ноанте. Жорж выросла здесь и всегда любила сельскую жизнь. Они решили остаться в поместье на все лето, чтобы Фридерик окончательно поправился. Посвежевший 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500570"/>
            <a:ext cx="850112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счастливый, он снова начал сочинять музыку, работая над самым большим своим замыслом.  Это была фортепианная соната си-минор.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осень было назначено возвращение в Париж.  Чтобы избежать сплетен Фридерик и Жорж поселились по разным адресам. Однако квартиры их были очень близко, поэтому они могли каждый вечер проводить вместе.  Несколько последующих лет они проводили зимы в Париже, а лето – в Ноанте.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5802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Настроения и ссоры</a:t>
            </a:r>
            <a:endParaRPr lang="ru-RU" dirty="0"/>
          </a:p>
        </p:txBody>
      </p:sp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2071702" cy="2543175"/>
          </a:xfrm>
          <a:prstGeom prst="rect">
            <a:avLst/>
          </a:prstGeom>
        </p:spPr>
      </p:pic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071942"/>
            <a:ext cx="1933575" cy="2362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0298" y="1142984"/>
            <a:ext cx="3857652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Летом Шопен напряженно работал среди сельской тишины Ноанта. Ему была отведена самая красивая комната в доме, и здесь он написал много произведений. Но стиль его музыки изменился. Он стал более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2928934"/>
            <a:ext cx="628654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у</a:t>
            </a:r>
            <a:r>
              <a:rPr lang="ru-RU" dirty="0" smtClean="0"/>
              <a:t>веренным в своих силах и хотел писать более сложные и объемные работы. Он стал изучать книги по искусству композиции исследовал новые смелые пути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714752"/>
            <a:ext cx="83582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</a:t>
            </a:r>
            <a:r>
              <a:rPr lang="ru-RU" dirty="0" smtClean="0"/>
              <a:t>амовыражения. Постепенно он совершенствовался все больше и больше, но никогда не получал удовлетворения от своей работы 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214818"/>
            <a:ext cx="6357982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Это очень изматывало его. Он никак не мог полностью оправиться от своей болезни, и его душевное состояние становилось все более подавленным. </a:t>
            </a:r>
          </a:p>
          <a:p>
            <a:r>
              <a:rPr lang="ru-RU" dirty="0" smtClean="0"/>
              <a:t>В эти годы были написаны одни из самых прекрасных работ Шопена, такие как Третья и Четвертая баллады и полонез ля-бемоль.  Но по праву самым большим его успехом стала Третья фортепианная соната си-минор, написанная в 1844 г.</a:t>
            </a:r>
            <a:endParaRPr lang="ru-RU" dirty="0"/>
          </a:p>
        </p:txBody>
      </p:sp>
      <p:pic>
        <p:nvPicPr>
          <p:cNvPr id="1026" name="Picture 2" descr="C:\Users\Ленка\Desktop\Презентация\Новые\Шопен за роял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071546"/>
            <a:ext cx="235745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7487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929066"/>
            <a:ext cx="3724283" cy="2571768"/>
          </a:xfrm>
          <a:prstGeom prst="rect">
            <a:avLst/>
          </a:prstGeom>
        </p:spPr>
      </p:pic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2357454" cy="342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571480"/>
            <a:ext cx="5929354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Шопен был первым композитором, кто так удивительно четко чувствовал инструмент. Он редко писал для других инструментов, но в 1847 г. сочинил красивую сонату для виолончели для своего друга, виолончелиста Августа Франкома. </a:t>
            </a:r>
          </a:p>
          <a:p>
            <a:r>
              <a:rPr lang="ru-RU" dirty="0" smtClean="0"/>
              <a:t>К этому времени отношения Шопена с Жорж Санд становятся натянутыми. Она стала относиться к нему, как к больному ребенку, может быть оттого, что ей пришлось слишком долго выхаживать его.  Фридерик стал ее ревновать.  Кроме того, они расходились и в политических взглядах.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857628"/>
            <a:ext cx="4500594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Жорж придерживалась демократии и стояла за равноправие простого народа. Фридерик был за власть аристократии, короля и римско-католической церкви. В 1847 г. они страшно рассорились. Морис в этой ссоре принял сторону матери против Фридерика и Соланж. После еще целого ряда размолвок  Фридерик и Жорж решили расстаться. Так закончился их роман.</a:t>
            </a:r>
            <a:endParaRPr lang="ru-RU" dirty="0"/>
          </a:p>
        </p:txBody>
      </p:sp>
    </p:spTree>
  </p:cSld>
  <p:clrMapOvr>
    <a:masterClrMapping/>
  </p:clrMapOvr>
  <p:transition spd="slow" advClick="0" advTm="3886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ка\Desktop\Презентация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4000528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Портрет, разрезанный пополам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214422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Художник </a:t>
            </a:r>
            <a:r>
              <a:rPr lang="ru-RU" dirty="0" err="1" smtClean="0"/>
              <a:t>Эжен</a:t>
            </a:r>
            <a:r>
              <a:rPr lang="ru-RU" dirty="0" smtClean="0"/>
              <a:t> Делакруа, поддерживающий дружеские отношения с Жорж Санд и искренне восхищавшийся Шопеном, однажды решил написать их парный портрет. Портрет был создан в 1838 году.  На картине женщина увлеченно слушала играющего на фортепиано композитора, Шопен же изображен беззащитным, печальным, одухотворенным, полностью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50057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погруженным в стихию музыки и творчества. </a:t>
            </a:r>
          </a:p>
          <a:p>
            <a:r>
              <a:rPr lang="ru-RU" dirty="0" smtClean="0"/>
              <a:t>После  смерти Делакруа портрет был разрезан пополам, став двумя отдельными картинами.  Сегодня портрет Жорж Санд хранится в музее Копенгагена, портрет же Шопена попал в Лувр. </a:t>
            </a:r>
            <a:endParaRPr lang="ru-RU" dirty="0"/>
          </a:p>
        </p:txBody>
      </p:sp>
    </p:spTree>
  </p:cSld>
  <p:clrMapOvr>
    <a:masterClrMapping/>
  </p:clrMapOvr>
  <p:transition spd="slow" advClick="0" advTm="34663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7238" y="285728"/>
            <a:ext cx="55095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Друзья Шопена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Ленка\Desktop\Презентация\Новые\Данхаузер. Вечер у Ли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834" y="3500438"/>
            <a:ext cx="3721008" cy="28111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14298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одном из вечером Мари </a:t>
            </a:r>
            <a:r>
              <a:rPr lang="ru-RU" dirty="0" err="1" smtClean="0">
                <a:solidFill>
                  <a:schemeClr val="bg1"/>
                </a:solidFill>
              </a:rPr>
              <a:t>д,Агу</a:t>
            </a:r>
            <a:r>
              <a:rPr lang="ru-RU" dirty="0" smtClean="0">
                <a:solidFill>
                  <a:schemeClr val="bg1"/>
                </a:solidFill>
              </a:rPr>
              <a:t>, признанной «властительницы Парижа», умеющей собирать вокруг себя самое изысканное и интересное общество, Шопен познакомился с </a:t>
            </a:r>
            <a:r>
              <a:rPr lang="ru-RU" b="1" dirty="0" err="1" smtClean="0"/>
              <a:t>Ференцем</a:t>
            </a:r>
            <a:r>
              <a:rPr lang="ru-RU" b="1" dirty="0" smtClean="0"/>
              <a:t> Листом</a:t>
            </a:r>
            <a:r>
              <a:rPr lang="ru-RU" dirty="0" smtClean="0">
                <a:solidFill>
                  <a:schemeClr val="bg1"/>
                </a:solidFill>
              </a:rPr>
              <a:t>. Впоследствии два странника, тосковавших по родной земле, - один по Венгрии, другой – по Польше, - становятся близкими друзьями, часто дающими совместные концерты.  Один из таких концертов  Йозеф </a:t>
            </a:r>
            <a:r>
              <a:rPr lang="ru-RU" dirty="0" err="1" smtClean="0">
                <a:solidFill>
                  <a:schemeClr val="bg1"/>
                </a:solidFill>
              </a:rPr>
              <a:t>Данхаузер</a:t>
            </a:r>
            <a:r>
              <a:rPr lang="ru-RU" dirty="0" smtClean="0">
                <a:solidFill>
                  <a:schemeClr val="bg1"/>
                </a:solidFill>
              </a:rPr>
              <a:t>, австрийский художник, запечатлел на полотне.  На его картине «Вечер у </a:t>
            </a:r>
            <a:r>
              <a:rPr lang="ru-RU" dirty="0" err="1" smtClean="0">
                <a:solidFill>
                  <a:schemeClr val="bg1"/>
                </a:solidFill>
              </a:rPr>
              <a:t>Ференца</a:t>
            </a:r>
            <a:r>
              <a:rPr lang="ru-RU" dirty="0" smtClean="0">
                <a:solidFill>
                  <a:schemeClr val="bg1"/>
                </a:solidFill>
              </a:rPr>
              <a:t> Листа», написанной в 1840 г., Лист сидит за роялем, вдохновленный бюстом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357562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Бетховена. Мари </a:t>
            </a:r>
            <a:r>
              <a:rPr lang="ru-RU" dirty="0" err="1" smtClean="0">
                <a:solidFill>
                  <a:schemeClr val="bg1"/>
                </a:solidFill>
              </a:rPr>
              <a:t>д,Агу</a:t>
            </a:r>
            <a:r>
              <a:rPr lang="ru-RU" dirty="0" smtClean="0">
                <a:solidFill>
                  <a:schemeClr val="bg1"/>
                </a:solidFill>
              </a:rPr>
              <a:t> сидит у ног Листа, Жорж Санд – за ним, рядом с Александром Дюма, Виктор Гюго стоит, опираясь на ее кресло, Паганини и </a:t>
            </a:r>
            <a:r>
              <a:rPr lang="ru-RU" dirty="0" smtClean="0">
                <a:solidFill>
                  <a:schemeClr val="bg1"/>
                </a:solidFill>
              </a:rPr>
              <a:t>Россини </a:t>
            </a:r>
            <a:r>
              <a:rPr lang="ru-RU" dirty="0" smtClean="0">
                <a:solidFill>
                  <a:schemeClr val="bg1"/>
                </a:solidFill>
              </a:rPr>
              <a:t>в восторге наблюдают за происходящим.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Кроме того, известно, что Шопен посвятил другу Листу одну серию своих этюдов.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44757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Счастливое семейство</a:t>
            </a:r>
            <a:endParaRPr lang="ru-RU" dirty="0"/>
          </a:p>
        </p:txBody>
      </p:sp>
      <p:pic>
        <p:nvPicPr>
          <p:cNvPr id="10" name="Содержимое 9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1" y="1071546"/>
            <a:ext cx="4525187" cy="3000396"/>
          </a:xfrm>
        </p:spPr>
      </p:pic>
      <p:sp>
        <p:nvSpPr>
          <p:cNvPr id="12" name="Прямоугольник 11"/>
          <p:cNvSpPr/>
          <p:nvPr/>
        </p:nvSpPr>
        <p:spPr>
          <a:xfrm>
            <a:off x="5214942" y="1000108"/>
            <a:ext cx="3643338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Фридерик Шопен родился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 марта 1810 г. в маленькой польской деревушке Желязова Воля.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его отца, Николая, и матери, Жустины, было четверо детей: Луиза, Фридерик, Изабелла и Эмилия. Это была дружная и счастливая семья.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071942"/>
            <a:ext cx="8358246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Вскоре после рождения Фридерика они переехали в Варшаву.</a:t>
            </a:r>
          </a:p>
          <a:p>
            <a:r>
              <a:rPr lang="ru-RU" dirty="0" smtClean="0"/>
              <a:t>Фридерик был мечтательным, поэтичным и очень чувствительным ребенком. У него было прекрасное чувство юмора и ему особенно удавалось подражать чужим голосам и жестам.  Еще он развлекал своих друзей и домашних, рисуя смешные карикатуры. Детство в Польше было счастливейшим временем в его жизни, лишь однажды омраченное трагической смертью от чахотки его младшей сестры Эмилии в 1827 г.</a:t>
            </a:r>
            <a:endParaRPr lang="ru-RU" dirty="0"/>
          </a:p>
        </p:txBody>
      </p:sp>
    </p:spTree>
  </p:cSld>
  <p:clrMapOvr>
    <a:masterClrMapping/>
  </p:clrMapOvr>
  <p:transition spd="slow" advClick="0" advTm="40716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ка\Desktop\Презентация\Новые\Мицк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5"/>
            <a:ext cx="1857388" cy="25717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285728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Несмотря на новые знакомства, появившиеся в жизни Шопена, на протяжении всего зарубежного периода он неизменно встречается с соотечественниками, одним из которых является польский поэт Адам Мицкевич. Поэзия Мицкевича произвела на композитора глубокое, неизгладимое впечатление, а многие образы поэта в дальнейшем были раскрыты в музыке Шопена. Между произведениями этих авторов много общего, в первую очередь это образ своей страны – Польши. Именно любовь к Польше и объединяла соотечественников и. </a:t>
            </a:r>
            <a:endParaRPr lang="ru-RU" dirty="0"/>
          </a:p>
        </p:txBody>
      </p:sp>
      <p:pic>
        <p:nvPicPr>
          <p:cNvPr id="4099" name="Picture 3" descr="C:\Users\Ленка\Desktop\Презентация\Новые\Берлио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43248"/>
            <a:ext cx="2519367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071810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современников, Шопена и Мицкевича. Произведения как Шопена, так и Мицкевича, вынужденных жить вдали от родины, пропитаны тоской по родной земле.</a:t>
            </a:r>
          </a:p>
          <a:p>
            <a:r>
              <a:rPr lang="ru-RU" dirty="0" smtClean="0"/>
              <a:t>В Париже Шопен очень часто встречался с французским композитором-романтиком Гектором Берлиозом, они посещали концерты друг друга. В годы обострения болезни Шопена Берлиоз с искренним волнением справлялся о его состоянии у Листа и других друзей.</a:t>
            </a:r>
            <a:endParaRPr lang="ru-RU" dirty="0"/>
          </a:p>
        </p:txBody>
      </p:sp>
    </p:spTree>
  </p:cSld>
  <p:clrMapOvr>
    <a:masterClrMapping/>
  </p:clrMapOvr>
  <p:transition spd="slow" advClick="0" advTm="45989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тоске</a:t>
            </a:r>
            <a:endParaRPr lang="ru-RU" dirty="0"/>
          </a:p>
        </p:txBody>
      </p:sp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4643470" cy="3316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2066" y="928670"/>
            <a:ext cx="3786214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В 1847 г. Шопен написал очень мало. Он был очень подавлен после разрыва с Жорж Санд и больше уже не имел возможности отдыхать летом в Ноанте. Парижская жизнь истощала его и к началу 1848 г. он опять серьезно заболел. В феврале он согласился дать концерт на публике, несмотря на то, что чувствовал, что не сможет хорошо играть. Этому концерту было суждено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14818"/>
            <a:ext cx="8429684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стать его последним парижским концертом. Опять революции прокатывались по Европе, и в феврале произошло восстание в Париже.  Битвы происходили прямо на улицах, и музыкальная жизнь города замерла. Шопеновский мир музыкальных салонов и изысканных вечеров прекратил  свое существование. Поэтому он решился на время покинуть Францию, приняв приглашение своей ученицы Джейн Стирлинг посетить Англию. В конце апреля он поселился на роскошной квартире в центре Лондона.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43291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28604"/>
            <a:ext cx="5409461" cy="29289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428604"/>
            <a:ext cx="3128978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Английское высшее общество очень сердечно приняло Шопена. Все хотели с ним познакомиться и послушать его игру, включая и королеву Викторию и ее мужа принца Альберта. Шопен часто выступал на салонных концертах и у него было несколько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8501122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огатых учеников. Эта работа давала ему возможность оплачивать счета, но и сильно изнуряла его.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Вскоре, несмотря на всю свою популярность и множество поклонников, Шопен стал тосковать. Лондонский смог очень угнетал его, а кашель становился все хуже.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июле, когда начался период летних отпусков, Шопена пригласили погостить сразу в несколько замков и дворцов Шотландии. Беседы с хозяевами были скучными, и Шопен задыхался от их чрезмерной доброты. Играть для них каждый вечер на пианино было к тому же утомительно. Ситуация осложнялась еще и тем, что Шопен ни слова не говорил по-английски.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40357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Неизлечимая болезнь</a:t>
            </a:r>
            <a:endParaRPr lang="ru-RU" dirty="0"/>
          </a:p>
        </p:txBody>
      </p:sp>
      <p:pic>
        <p:nvPicPr>
          <p:cNvPr id="4" name="Рисунок 3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3333773" cy="46434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7620" y="785794"/>
            <a:ext cx="5000660" cy="464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Шопен вернулся в Лондон из Шотландии в октябре 1848 г. Он чувствовал себя очень больным и стремился вернуться в Париж к друзьям. Лондонская унылая погода и смог еще более усилили его подавленное настроение. 16 ноября он дал свой последний концерт на публике. Это было благотворительное мероприятие в пользу польских иммигрантов, состоявшееся в лондонском Гилдхолле. У Шопена было так мало сил, что он смог играть только один час. Через неделю Шопен вернулся в Париж, где его друзья были очень обеспокоены состоянием его здоровья. Позвали докторов, но они были уже бессильны помочь. Он страдал от чахотки, которая в то время была неизлечимой. Было и другое – отсутствие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429264"/>
            <a:ext cx="835824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</a:t>
            </a:r>
            <a:r>
              <a:rPr lang="ru-RU" dirty="0" smtClean="0"/>
              <a:t>редств. Шопен пребывал в подавленном состоянии для того, чтобы сочинять музыку, и почти два года не печатался.  К счастью, богатые друзья пришли ему на выручку с большими средствами. </a:t>
            </a:r>
            <a:endParaRPr lang="ru-RU" dirty="0"/>
          </a:p>
        </p:txBody>
      </p:sp>
    </p:spTree>
  </p:cSld>
  <p:clrMapOvr>
    <a:masterClrMapping/>
  </p:clrMapOvr>
  <p:transition spd="slow" advClick="0" advTm="50358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28603"/>
            <a:ext cx="3055950" cy="4070526"/>
          </a:xfrm>
          <a:prstGeom prst="rect">
            <a:avLst/>
          </a:prstGeom>
        </p:spPr>
      </p:pic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2851581" cy="2975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714356"/>
            <a:ext cx="5286412" cy="2771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Шопен знал, что он умирает. Его друзья, особенно художник Делакруа и дочь Жорж Санд, Соланж, приходили его подбадривать. Но самым большим его желанием было увидеть свою семью, поэтому он написал сестре Луизе, прося ее приехать.</a:t>
            </a:r>
          </a:p>
          <a:p>
            <a:r>
              <a:rPr lang="ru-RU" dirty="0" smtClean="0"/>
              <a:t>Луиза все же приехала из Варшавы 8 августа 1849 г. День и ночь она сидела у постели Шопена, утешая его своими разговорами.  Но даже такая  огромная любовь и забота сестры не смогли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500438"/>
            <a:ext cx="235745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</a:t>
            </a:r>
            <a:r>
              <a:rPr lang="ru-RU" dirty="0" smtClean="0"/>
              <a:t>обедить болезнь композитора. Через 2 месяца, в 2 часа ночи 17 октября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4572008"/>
            <a:ext cx="535785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Шопен скончался. </a:t>
            </a:r>
          </a:p>
          <a:p>
            <a:r>
              <a:rPr lang="ru-RU" dirty="0" smtClean="0"/>
              <a:t>Похороны Шопена были грандиозным и трогательным событием. Они состоялись в Соборе Св.Магдалины в Париже и, как завещал Шопен, был исполнен Реквием Моцарта. </a:t>
            </a:r>
            <a:endParaRPr lang="ru-RU" dirty="0"/>
          </a:p>
        </p:txBody>
      </p:sp>
    </p:spTree>
  </p:cSld>
  <p:clrMapOvr>
    <a:masterClrMapping/>
  </p:clrMapOvr>
  <p:transition spd="slow" advClick="0" advTm="40108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знань. Поль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500462" cy="4377150"/>
          </a:xfrm>
          <a:prstGeom prst="rect">
            <a:avLst/>
          </a:prstGeom>
        </p:spPr>
      </p:pic>
      <p:pic>
        <p:nvPicPr>
          <p:cNvPr id="3" name="Рисунок 2" descr="Сингапу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57166"/>
            <a:ext cx="4913322" cy="3684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3500462" cy="1414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Тело Шопена было захоронено в Париже, но урну с сердцем Шопена Луиза забрала в Польшу, где он родился.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5000636"/>
            <a:ext cx="464347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Там она была помещена в Варшавском Соборе Святого Распятия.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143644"/>
            <a:ext cx="350046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Памятник Шопену в г.Познань (Польша)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000504"/>
            <a:ext cx="342902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Памятник Шопену в Сингапуре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0312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3582" y="214290"/>
            <a:ext cx="45968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Горсть земли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285860"/>
            <a:ext cx="50006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Шопен отчизну покидал,</a:t>
            </a:r>
            <a:br>
              <a:rPr lang="ru-RU" dirty="0" smtClean="0"/>
            </a:br>
            <a:r>
              <a:rPr lang="ru-RU" dirty="0" smtClean="0"/>
              <a:t>Друзья ему любовно поднесли</a:t>
            </a:r>
            <a:br>
              <a:rPr lang="ru-RU" dirty="0" smtClean="0"/>
            </a:br>
            <a:r>
              <a:rPr lang="ru-RU" dirty="0" smtClean="0"/>
              <a:t>В старинном кубке горсть родной земли,</a:t>
            </a:r>
            <a:br>
              <a:rPr lang="ru-RU" dirty="0" smtClean="0"/>
            </a:br>
            <a:r>
              <a:rPr lang="ru-RU" dirty="0" smtClean="0"/>
              <a:t>Чтоб милый дар его сопровождал.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неизъяснимой грусти дни текли.</a:t>
            </a:r>
            <a:br>
              <a:rPr lang="ru-RU" dirty="0" smtClean="0"/>
            </a:br>
            <a:r>
              <a:rPr lang="ru-RU" dirty="0" smtClean="0"/>
              <a:t>Средь разных стран, холодных, чуждых зал</a:t>
            </a:r>
            <a:br>
              <a:rPr lang="ru-RU" dirty="0" smtClean="0"/>
            </a:br>
            <a:r>
              <a:rPr lang="ru-RU" dirty="0" smtClean="0"/>
              <a:t>Он свято кубок свой оберегал,</a:t>
            </a:r>
            <a:br>
              <a:rPr lang="ru-RU" dirty="0" smtClean="0"/>
            </a:br>
            <a:r>
              <a:rPr lang="ru-RU" dirty="0" smtClean="0"/>
              <a:t>В нём видя край, оставленный вдали.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Гармонии задумчивый поэт,</a:t>
            </a:r>
            <a:br>
              <a:rPr lang="ru-RU" dirty="0" smtClean="0"/>
            </a:br>
            <a:r>
              <a:rPr lang="ru-RU" dirty="0" smtClean="0"/>
              <a:t>Он пел печали благородный свет,</a:t>
            </a:r>
            <a:br>
              <a:rPr lang="ru-RU" dirty="0" smtClean="0"/>
            </a:br>
            <a:r>
              <a:rPr lang="ru-RU" dirty="0" smtClean="0"/>
              <a:t>Высокую любовь в людских сердцах.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Когда он умер, на земле чужой,</a:t>
            </a:r>
            <a:br>
              <a:rPr lang="ru-RU" dirty="0" smtClean="0"/>
            </a:br>
            <a:r>
              <a:rPr lang="ru-RU" dirty="0" smtClean="0"/>
              <a:t>Той милой горсткою земли родной</a:t>
            </a:r>
            <a:br>
              <a:rPr lang="ru-RU" dirty="0" smtClean="0"/>
            </a:br>
            <a:r>
              <a:rPr lang="ru-RU" dirty="0" smtClean="0"/>
              <a:t>Под хмурым небом был увенчан прах.</a:t>
            </a:r>
          </a:p>
          <a:p>
            <a:endParaRPr lang="ru-RU" dirty="0" smtClean="0"/>
          </a:p>
          <a:p>
            <a:pPr algn="r"/>
            <a:r>
              <a:rPr lang="ru-RU" dirty="0" err="1" smtClean="0"/>
              <a:t>Ашот</a:t>
            </a:r>
            <a:r>
              <a:rPr lang="ru-RU" dirty="0" smtClean="0"/>
              <a:t> </a:t>
            </a:r>
            <a:r>
              <a:rPr lang="ru-RU" dirty="0" err="1" smtClean="0"/>
              <a:t>Граши</a:t>
            </a:r>
            <a:endParaRPr lang="ru-RU" dirty="0"/>
          </a:p>
        </p:txBody>
      </p:sp>
    </p:spTree>
  </p:cSld>
  <p:clrMapOvr>
    <a:masterClrMapping/>
  </p:clrMapOvr>
  <p:transition spd="slow" advClick="0" advTm="40467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рш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942390" cy="5929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6286520"/>
            <a:ext cx="378621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Памятник Шопену в Варшаве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Желязова Во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7166"/>
            <a:ext cx="4315290" cy="2428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438" y="2786058"/>
            <a:ext cx="385765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Памятник Шопену в Желязовой Воле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Мюнхен. Герм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143248"/>
            <a:ext cx="2643206" cy="3121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6314" y="6286520"/>
            <a:ext cx="371477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Памятник Шопену в Мюнхене (Германия)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028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142984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Шопен в музыке –то же, что Пушкин в поэзии.</a:t>
            </a:r>
          </a:p>
          <a:p>
            <a:pPr algn="r"/>
            <a:endParaRPr lang="ru-RU" sz="1600" dirty="0" smtClean="0">
              <a:solidFill>
                <a:schemeClr val="accent1"/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1"/>
                </a:solidFill>
              </a:rPr>
              <a:t>Л.Толстой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3286124"/>
            <a:ext cx="492922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Мечтатель пылкий, благородный,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Властитель фортепианных сцен,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Поэт мелодии народной –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Все это – </a:t>
            </a:r>
            <a:r>
              <a:rPr lang="ru-RU" sz="2400" dirty="0" err="1" smtClean="0">
                <a:solidFill>
                  <a:schemeClr val="bg1"/>
                </a:solidFill>
              </a:rPr>
              <a:t>Фридерик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Шопен.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1"/>
                </a:solidFill>
              </a:rPr>
              <a:t>В.Шостак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 advTm="20514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юксембур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1" y="571500"/>
            <a:ext cx="4095752" cy="3143252"/>
          </a:xfrm>
          <a:prstGeom prst="rect">
            <a:avLst/>
          </a:prstGeom>
        </p:spPr>
      </p:pic>
      <p:pic>
        <p:nvPicPr>
          <p:cNvPr id="3" name="Рисунок 2" descr="Пари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80" y="571481"/>
            <a:ext cx="4286247" cy="57864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3714752"/>
            <a:ext cx="350046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Памятник Шопену в Люксембурге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643578"/>
            <a:ext cx="185738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Памятник Шопену в Париже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Array+-+Ноктюрн+N2+ми-бемоль+(Опус+9)(music.nur.kz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397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>
            <a:lum bright="31000" contrast="-22000"/>
          </a:blip>
          <a:stretch>
            <a:fillRect/>
          </a:stretch>
        </p:blipFill>
        <p:spPr>
          <a:xfrm>
            <a:off x="357159" y="357166"/>
            <a:ext cx="8358246" cy="61436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642918"/>
            <a:ext cx="7929618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71480"/>
            <a:ext cx="7858180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Еще в раннем возрасте Фридерик начал экспериментировать в игре на пианино, и его родители скоро поняли, что сын серьезно увлекся музыкой. Когда ему было семь лет, они определили его брать уроки музыки на пианино у старого композитора Адальберта Живни. Живни прекрасно играл на скрипке, но не был настоящим пианистом, поэтому Фредерик учился играть самостоятельно. Но он получил основные музыкальные знания от Живни и научился ценить великих мастеров: Баха, Моцарта и Бетховена. Еще ему доставляло огромное удовольствие импровизировать на клавиатуре. В семилетнем возрасте он превратил одну из своих импровизаций в настоящую пьесу, которая затем была опубликована. В следующем году он впервые выступил перед публикой на благотворительном концерте. И с этого времени, если он не находился в школе, то постоянно либо играл на пианино, либо сочинял музыку. Вскоре его знала вся Варшава как музыкального вундеркинда. </a:t>
            </a:r>
            <a:endParaRPr lang="ru-RU" dirty="0"/>
          </a:p>
        </p:txBody>
      </p:sp>
    </p:spTree>
  </p:cSld>
  <p:clrMapOvr>
    <a:masterClrMapping/>
  </p:clrMapOvr>
  <p:transition spd="slow" advClick="0" advTm="48391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Юный гений Польши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2428892" cy="2357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1285860"/>
            <a:ext cx="5500726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Когда Фридерик был еще подростком, его часто приглашали играть в варшавские знатные дома. Такие галерейные  или салонные концерты были очень популярны в высшем свете в начале девятнадцатого века. Они  стали главной  частью исполнительской карьеры Фридерика, и именно здесь он начал импровизировать вариации польских танцев, таких как мазурка и полонез.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00438"/>
            <a:ext cx="8215370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Фридерик очень хорошо вписался в круг знати. Его элегантные манеры и внешность выдавали в нем по-настоящему воспитанного и мягкого человека. Говорили, что он очарователен как принц.</a:t>
            </a:r>
          </a:p>
          <a:p>
            <a:r>
              <a:rPr lang="ru-RU" dirty="0" smtClean="0"/>
              <a:t>В 1825 г. Фридерика попросили сыграть перед правителем Варшавы, русским царем Александром </a:t>
            </a:r>
            <a:r>
              <a:rPr lang="en-US" dirty="0" smtClean="0"/>
              <a:t>I</a:t>
            </a:r>
            <a:r>
              <a:rPr lang="ru-RU" dirty="0" smtClean="0"/>
              <a:t>. Александр был так восхищен его игрой, что подарил пятнадцатилетнему юноше бриллиантовое кольцо. На следующий год Фридерик был зачислен в Варшавскую музыкальную консерваторию, чтобы изучать традиционную теорию музыки. Но он восставал против старомодных правил композиции, предпочитая изобретать свою особую музыку. </a:t>
            </a:r>
            <a:endParaRPr lang="ru-RU" dirty="0"/>
          </a:p>
        </p:txBody>
      </p:sp>
    </p:spTree>
  </p:cSld>
  <p:clrMapOvr>
    <a:masterClrMapping/>
  </p:clrMapOvr>
  <p:transition spd="slow" advClick="0" advTm="51324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>
            <a:lum bright="12000" contrast="-34000"/>
          </a:blip>
          <a:stretch>
            <a:fillRect/>
          </a:stretch>
        </p:blipFill>
        <p:spPr>
          <a:xfrm>
            <a:off x="326805" y="357166"/>
            <a:ext cx="8490390" cy="628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8215370" cy="600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Учитель Фридерика, Юзеф Эльснер не одобрял своенравия своего ученика. Но он был достаточно умен, чтобы понять, что Шопен – гений, поэтому он ему не мешал.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Эльснер был прав, так как в 1827 г. Фридерик сочинил выдающееся новое произведение. Это был сборник Фортепианных вариаций, основанных на мелодии </a:t>
            </a:r>
            <a:r>
              <a:rPr lang="en-US" dirty="0" smtClean="0">
                <a:solidFill>
                  <a:schemeClr val="bg1"/>
                </a:solidFill>
              </a:rPr>
              <a:t>La ci darem</a:t>
            </a:r>
            <a:r>
              <a:rPr lang="ru-RU" dirty="0" smtClean="0">
                <a:solidFill>
                  <a:schemeClr val="bg1"/>
                </a:solidFill>
              </a:rPr>
              <a:t>, являющейся любовным дуэтом из оперы Моцарта. Это произведение продемонстрировало, что Фридерик мог выразить себя в музыке как поэт и понимал, как добиться наилучших эффектов от инструмента.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это время Фридерик очень стремился отправиться за границу, потому что считал, что Варшава не может предоставить ему достаточно музыкальных возможностей. Редкие приезды знаменитых виртуозов, таких как скрипач Паганини и пианист Гуммель, дали ему лишь смутное представление о музыкальном мире за пределами Польши. В 1828 г. Фридерик побывал в короткой поездке в Берлине с другом отца. Ему так это понравилось, что он решил уехать из Варшавы, как только закончит учебу.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5334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Триумф в Вене</a:t>
            </a:r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>
            <a:lum bright="31000" contrast="-53000"/>
          </a:blip>
          <a:stretch>
            <a:fillRect/>
          </a:stretch>
        </p:blipFill>
        <p:spPr>
          <a:xfrm>
            <a:off x="428596" y="1000108"/>
            <a:ext cx="8358246" cy="5572164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2500330" cy="3000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1142984"/>
            <a:ext cx="5857916" cy="2857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В начале </a:t>
            </a:r>
            <a:r>
              <a:rPr lang="en-US" dirty="0" smtClean="0">
                <a:solidFill>
                  <a:schemeClr val="bg1"/>
                </a:solidFill>
              </a:rPr>
              <a:t>XIX</a:t>
            </a:r>
            <a:r>
              <a:rPr lang="ru-RU" dirty="0" smtClean="0">
                <a:solidFill>
                  <a:schemeClr val="bg1"/>
                </a:solidFill>
              </a:rPr>
              <a:t> века Вена была одним из самых важных культурных центров Европы. Она была </a:t>
            </a:r>
            <a:r>
              <a:rPr lang="ru-RU" dirty="0" smtClean="0">
                <a:solidFill>
                  <a:schemeClr val="bg1"/>
                </a:solidFill>
              </a:rPr>
              <a:t>родиной </a:t>
            </a:r>
            <a:r>
              <a:rPr lang="ru-RU" dirty="0" smtClean="0">
                <a:solidFill>
                  <a:schemeClr val="bg1"/>
                </a:solidFill>
              </a:rPr>
              <a:t>трех великих композиторов, которых еще помнило жившее тогда поколение, - это Моцарт, Гайдн и Бетховен, и здесь было много богатых покровителей и блестящих исполнителей. После окончания в июле 1829 г. консерватории в Варшаве Фридерик отправился на каникулы в Вену, взяв с собой замечательные рекомендательные письма своего учителя Эльснера. На более восторженный прием он не мог 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929066"/>
            <a:ext cx="84296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ассчитывать. Весть о его гениальности распространилась быстро, и скоро вся Вена желала послушать, как он играет. Музыкальный издатель Хаслингер предложил ему опубликовать вариации </a:t>
            </a:r>
            <a:r>
              <a:rPr lang="en-US" dirty="0" smtClean="0">
                <a:solidFill>
                  <a:schemeClr val="bg1"/>
                </a:solidFill>
              </a:rPr>
              <a:t>La ci darem</a:t>
            </a:r>
            <a:r>
              <a:rPr lang="ru-RU" dirty="0" smtClean="0">
                <a:solidFill>
                  <a:schemeClr val="bg1"/>
                </a:solidFill>
              </a:rPr>
              <a:t> при условии, что он сыграет их на двух концертах. Он немного побаивался выступать, но вскоре согласился дать концерты, узнав, что специально для него предоставляют один из лучших театров города.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это время были очень модны композиторы-виртуозы, поэтому концерты Фридерика произвели сенсацию, особенно его блестящие импровизации. Но все же некоторые отмечали , что его исполнение было немного нежнее, чем они привыкли слышать.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1542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7166"/>
            <a:ext cx="3971934" cy="2643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343424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сентябре 1829 г. Фридерик вернулся в Варшаву, довольный своим триумфом. Здесь он приступил к работе над самым значительным из своих произведений – фортепианным концертом фа-минор. В это самое время он безумно влюбился в красивую певицу Констанцию Гладковскую. У него не хватало смелости открыться ей, но зато ему удалось выразить свою любовь 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71810"/>
            <a:ext cx="842968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</a:t>
            </a:r>
            <a:r>
              <a:rPr lang="ru-RU" dirty="0" smtClean="0"/>
              <a:t>едленном ритме фортепианного концерта. </a:t>
            </a:r>
          </a:p>
          <a:p>
            <a:r>
              <a:rPr lang="ru-RU" dirty="0" smtClean="0"/>
              <a:t>Несмотря на то, что он очень любил Польшу, свою семью и Констанцию, Фридерик решает, что настало время закрепить свой предыдущий успех в Вене. Кроме этого он надеется побывать еще в каких-нибудь странах Европы и найти себе еще лучшего учителя, который помог бы ему усовершенствовать исполнительское мастерство. 2 ноября 1830 г. Фридерик уезжает из Варшавы в Вену. Больше он никогда сюда не вернулся. Его бывший учитель Эльснер сочинил прощальную песню, и, когда Фредерик прощался, организовал ее исполнение небольшим хором. </a:t>
            </a:r>
            <a:endParaRPr lang="ru-RU" dirty="0"/>
          </a:p>
        </p:txBody>
      </p:sp>
    </p:spTree>
  </p:cSld>
  <p:clrMapOvr>
    <a:masterClrMapping/>
  </p:clrMapOvr>
  <p:transition spd="slow" advClick="0" advTm="46582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Одиночество и отчаяние</a:t>
            </a:r>
            <a:endParaRPr lang="ru-RU" dirty="0"/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643338" cy="2286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4810" y="1142984"/>
            <a:ext cx="4572032" cy="226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Фридерик покинул Польшу полон надежд. Все его друзья и близкие думали, что очень скоро он будет богат и знаменит. Но его ждали разочарования. Его прежние поклонники, казалось, больше им не интересовались. Они ждали новых исполнителей, чтобы услышать новые музыкальные диковины. Последняя мода теперь была на пианистов, которые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643314"/>
            <a:ext cx="8358246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демонстрировали такие ошеломляющие трюки на клавишном инструменте, как виртуозно быстрая и оглушительно громкая игра. А Фридерик со своим нежным касанием клавиш и красивой чувственной музыкой уже больше не мог удовлетворить их ожидания. Он не мог найти никого, кто бы организовал его концерты, а издатель Хаслингер больше не горел желанием печатать его произведения. И поэтому Фридерик скоро забеспокоился, что он попусту тратит родительские деньги на свое пребывание в Вене.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Светская жизнь Фридерика была очень насыщенной. У него была прекрасная квартира в центре Вены, и он часто посещал званые вечера. Но его веселость была омрачена известиями из Польши. В Варшаве вспыхнуло восстание и царь послал в город 120-тысячную армию.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2245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57166"/>
            <a:ext cx="3643338" cy="2786082"/>
          </a:xfrm>
          <a:prstGeom prst="rect">
            <a:avLst/>
          </a:prstGeom>
        </p:spPr>
      </p:pic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14686"/>
            <a:ext cx="3776668" cy="3262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0496" y="357166"/>
            <a:ext cx="4786346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Фридерика ночами мучили кошмары об этой мести русских. Ему виделось, что друзья и близкие убиты, а он не в силах им помочь. Он пребывал в одиночестве и отчаянии. Его произведения этого периода, такие как «Революционный» этюд до-минор и скерцо си-минор, отражают его внутреннюю борьбу.  Это энергичные, беспокойные и злые музыкальные сочинения.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43248"/>
            <a:ext cx="4643470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Фридерик стал презирать музыкальные вкусы Вены и подумывал о том, чтобы покинуть город. Провал двух его концертов весной 1831 г. помог ему решиться на это. В июле он покинул Вену без всякого сожаления и отправился в Париж, музыкальный центр Европы. По пути он останавливался в Германии, где получил убийственное известие: Варшава занята русскими. Фридерик был в полном отчаянии, представляя самое худшее, что могло случиться с его близкими. </a:t>
            </a:r>
            <a:endParaRPr lang="ru-RU" dirty="0"/>
          </a:p>
        </p:txBody>
      </p:sp>
      <p:pic>
        <p:nvPicPr>
          <p:cNvPr id="6" name="Array+-+Революционный+этюд+C+moll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53485" y="6276971"/>
            <a:ext cx="581029" cy="581029"/>
          </a:xfrm>
          <a:prstGeom prst="rect">
            <a:avLst/>
          </a:prstGeom>
        </p:spPr>
      </p:pic>
    </p:spTree>
  </p:cSld>
  <p:clrMapOvr>
    <a:masterClrMapping/>
  </p:clrMapOvr>
  <p:transition spd="slow" advClick="0" advTm="46129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5215</TotalTime>
  <Words>3599</Words>
  <Application>Microsoft Office PowerPoint</Application>
  <PresentationFormat>Экран (4:3)</PresentationFormat>
  <Paragraphs>120</Paragraphs>
  <Slides>29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Фридерик Франсуа Шопен</vt:lpstr>
      <vt:lpstr>Счастливое семейство</vt:lpstr>
      <vt:lpstr>Слайд 3</vt:lpstr>
      <vt:lpstr>Юный гений Польши</vt:lpstr>
      <vt:lpstr>Слайд 5</vt:lpstr>
      <vt:lpstr>Триумф в Вене</vt:lpstr>
      <vt:lpstr>Слайд 7</vt:lpstr>
      <vt:lpstr>Одиночество и отчаяние</vt:lpstr>
      <vt:lpstr>Слайд 9</vt:lpstr>
      <vt:lpstr>Шопен в Париже</vt:lpstr>
      <vt:lpstr>Слайд 11</vt:lpstr>
      <vt:lpstr>Несостоявшийся  жених</vt:lpstr>
      <vt:lpstr>Жорж Санд</vt:lpstr>
      <vt:lpstr>Романтический монастырь</vt:lpstr>
      <vt:lpstr>Зимой – в городе,  летом – в деревне</vt:lpstr>
      <vt:lpstr>Настроения и ссоры</vt:lpstr>
      <vt:lpstr>Слайд 17</vt:lpstr>
      <vt:lpstr>Слайд 18</vt:lpstr>
      <vt:lpstr>Слайд 19</vt:lpstr>
      <vt:lpstr>Слайд 20</vt:lpstr>
      <vt:lpstr>В тоске</vt:lpstr>
      <vt:lpstr>Слайд 22</vt:lpstr>
      <vt:lpstr>Неизлечимая болезнь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Ленка</dc:creator>
  <cp:lastModifiedBy>Ленка</cp:lastModifiedBy>
  <cp:revision>501</cp:revision>
  <dcterms:created xsi:type="dcterms:W3CDTF">2015-03-08T11:37:58Z</dcterms:created>
  <dcterms:modified xsi:type="dcterms:W3CDTF">2016-02-26T08:22:49Z</dcterms:modified>
</cp:coreProperties>
</file>