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660"/>
  </p:normalViewPr>
  <p:slideViewPr>
    <p:cSldViewPr>
      <p:cViewPr varScale="1">
        <p:scale>
          <a:sx n="59" d="100"/>
          <a:sy n="59" d="100"/>
        </p:scale>
        <p:origin x="-960" y="-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9B861D8B-2C84-4DED-B4FD-9FD6016413A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98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571090-A980-43C9-A9C7-DDD3DCC9DB73}" type="slidenum">
              <a:rPr lang="ru-RU"/>
              <a:pPr/>
              <a:t>1</a:t>
            </a:fld>
            <a:endParaRPr lang="ru-RU"/>
          </a:p>
        </p:txBody>
      </p:sp>
      <p:sp>
        <p:nvSpPr>
          <p:cNvPr id="204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D70BB0-8551-40D5-BF6E-472D7C1B01CA}" type="slidenum">
              <a:rPr lang="ru-RU"/>
              <a:pPr/>
              <a:t>10</a:t>
            </a:fld>
            <a:endParaRPr lang="ru-RU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766B58-E36D-454C-9144-FE64051B2B7C}" type="slidenum">
              <a:rPr lang="ru-RU"/>
              <a:pPr/>
              <a:t>11</a:t>
            </a:fld>
            <a:endParaRPr lang="ru-RU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3F71DB-A4A9-4397-93C7-233C96001627}" type="slidenum">
              <a:rPr lang="ru-RU"/>
              <a:pPr/>
              <a:t>12</a:t>
            </a:fld>
            <a:endParaRPr lang="ru-RU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650F3F-24DD-42C8-9B8E-D9F301BDBAAE}" type="slidenum">
              <a:rPr lang="ru-RU"/>
              <a:pPr/>
              <a:t>13</a:t>
            </a:fld>
            <a:endParaRPr lang="ru-RU"/>
          </a:p>
        </p:txBody>
      </p:sp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FA7230-0E50-49FB-AFAB-32F4F38EAD68}" type="slidenum">
              <a:rPr lang="ru-RU"/>
              <a:pPr/>
              <a:t>14</a:t>
            </a:fld>
            <a:endParaRPr lang="ru-RU"/>
          </a:p>
        </p:txBody>
      </p:sp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234C18-E917-4525-A051-41A9549BC511}" type="slidenum">
              <a:rPr lang="ru-RU"/>
              <a:pPr/>
              <a:t>15</a:t>
            </a:fld>
            <a:endParaRPr lang="ru-RU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652971-6B54-4F99-957F-3129120F8D0F}" type="slidenum">
              <a:rPr lang="ru-RU"/>
              <a:pPr/>
              <a:t>16</a:t>
            </a:fld>
            <a:endParaRPr lang="ru-RU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BA673D-80A3-4A7A-A67D-78F5789CE017}" type="slidenum">
              <a:rPr lang="ru-RU"/>
              <a:pPr/>
              <a:t>2</a:t>
            </a:fld>
            <a:endParaRPr lang="ru-RU"/>
          </a:p>
        </p:txBody>
      </p:sp>
      <p:sp>
        <p:nvSpPr>
          <p:cNvPr id="215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AB3A01-FFF0-4E50-B609-05593469715C}" type="slidenum">
              <a:rPr lang="ru-RU"/>
              <a:pPr/>
              <a:t>3</a:t>
            </a:fld>
            <a:endParaRPr lang="ru-RU"/>
          </a:p>
        </p:txBody>
      </p:sp>
      <p:sp>
        <p:nvSpPr>
          <p:cNvPr id="225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9AFCD0-CC6B-4983-8B28-0369A64CC136}" type="slidenum">
              <a:rPr lang="ru-RU"/>
              <a:pPr/>
              <a:t>4</a:t>
            </a:fld>
            <a:endParaRPr lang="ru-RU"/>
          </a:p>
        </p:txBody>
      </p:sp>
      <p:sp>
        <p:nvSpPr>
          <p:cNvPr id="235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7B4C13-D461-4241-89A5-829FD2F500FF}" type="slidenum">
              <a:rPr lang="ru-RU"/>
              <a:pPr/>
              <a:t>5</a:t>
            </a:fld>
            <a:endParaRPr lang="ru-RU"/>
          </a:p>
        </p:txBody>
      </p:sp>
      <p:sp>
        <p:nvSpPr>
          <p:cNvPr id="24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31929-1B87-4F88-9BC5-A3B430CFCF2F}" type="slidenum">
              <a:rPr lang="ru-RU"/>
              <a:pPr/>
              <a:t>6</a:t>
            </a:fld>
            <a:endParaRPr lang="ru-RU"/>
          </a:p>
        </p:txBody>
      </p:sp>
      <p:sp>
        <p:nvSpPr>
          <p:cNvPr id="25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77435F-456C-4612-834C-A84D928DBDAA}" type="slidenum">
              <a:rPr lang="ru-RU"/>
              <a:pPr/>
              <a:t>7</a:t>
            </a:fld>
            <a:endParaRPr lang="ru-RU"/>
          </a:p>
        </p:txBody>
      </p:sp>
      <p:sp>
        <p:nvSpPr>
          <p:cNvPr id="26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3A60F-0556-4D35-86D0-1FF87192BFC5}" type="slidenum">
              <a:rPr lang="ru-RU"/>
              <a:pPr/>
              <a:t>8</a:t>
            </a:fld>
            <a:endParaRPr lang="ru-RU"/>
          </a:p>
        </p:txBody>
      </p:sp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9D6CEC-A3A5-4288-A25C-B49641DC9AFF}" type="slidenum">
              <a:rPr lang="ru-RU"/>
              <a:pPr/>
              <a:t>9</a:t>
            </a:fld>
            <a:endParaRPr lang="ru-RU"/>
          </a:p>
        </p:txBody>
      </p:sp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0A88F3-6E3E-4A5D-B70F-E74E3FB0DE1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4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CA5D99-7853-4207-B7FA-2D29106D03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8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A6F484-9831-44C9-8D21-D31116C7E1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91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339B91-38F2-4FAA-ABDF-759CC88F022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68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96EDA-8D4A-41C6-B64E-8938C347262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32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5C555B-8E5E-4574-8A64-B88A87AD73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61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ECF9A3-96AB-44E6-ABE4-BA016F8357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27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FC4911-BBD2-4573-A0BF-FB17567EB2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66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05351E-84CA-417C-8ED0-781B4CA967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938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9D90E4-A443-4811-8DDB-D88F6382F0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712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08DDC8-5311-4389-9D5B-83083A43B12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1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30B665-1A5D-48A1-A2A9-94EB6AAB19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229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F4F501-FDBC-4E5E-B5BC-DAE91D7C693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05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E269AE-B772-4240-BF97-F65A6E11E7E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756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CB77A7-AF47-4F4C-9BCA-90BC3852A4A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20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93AC969A-E928-4319-8892-138C61B2E1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39C438-42C8-4094-BA65-668F366C65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0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61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1738" y="1768475"/>
            <a:ext cx="4357687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B9700A-EE2D-4368-BE8B-B0573216D5B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CC87CC9-CDDB-4231-8F9C-E6C07B5A2FC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8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4DEE73-FF42-4ECC-B3F4-002567D57A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D10E5F-56FF-4B29-9363-89BB0E8E097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71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BDC392-EC3A-4054-8EEE-03EA55AA44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4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ED62E-853B-4345-B4FD-5C6720DA1B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6187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149C3A01-3170-4C5E-8E6C-6DF5920AC4F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C5A90FDA-760B-4F6B-8944-555958CD256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/>
              <a:t>Искусство Пскова XII-XV вв.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812925"/>
            <a:ext cx="9070975" cy="4386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88"/>
            <a:ext cx="1007903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Фрески собора Спаса Преображения Мирожского монастыря: </a:t>
            </a:r>
            <a:br>
              <a:rPr lang="ru-RU" sz="3600"/>
            </a:br>
            <a:r>
              <a:rPr lang="ru-RU" sz="3600"/>
              <a:t>Положение во гроб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688"/>
            <a:ext cx="10079038" cy="56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Положение во гроб. Фрагмент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63600"/>
            <a:ext cx="8999538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Церковь Успения Богоматери в Мелетове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863600"/>
            <a:ext cx="8256587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Церковь Василия на горке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792163"/>
            <a:ext cx="8940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Церковь Покрова и Рождества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63600"/>
            <a:ext cx="8609012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Церковь Николы со Усохи</a:t>
            </a:r>
            <a:br>
              <a:rPr lang="ru-RU" sz="3600"/>
            </a:br>
            <a:endParaRPr lang="ru-RU" sz="360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079500"/>
            <a:ext cx="8472487" cy="63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330200"/>
            <a:ext cx="9070975" cy="252571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/>
            </a:r>
            <a:br>
              <a:rPr lang="ru-RU" sz="3600"/>
            </a:br>
            <a:r>
              <a:rPr lang="ru-RU" sz="3600"/>
              <a:t>Сошествие во ад</a:t>
            </a:r>
            <a:br>
              <a:rPr lang="ru-RU" sz="3600"/>
            </a:br>
            <a:r>
              <a:rPr lang="ru-RU" sz="3200"/>
              <a:t>Псковская икона</a:t>
            </a:r>
            <a:r>
              <a:rPr lang="ru-RU" sz="3600"/>
              <a:t/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r>
              <a:rPr lang="ru-RU" sz="3600"/>
              <a:t>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39863"/>
            <a:ext cx="4852988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Стены и башни Псковского кремля</a:t>
            </a:r>
            <a:br>
              <a:rPr lang="ru-RU" sz="3600"/>
            </a:br>
            <a:endParaRPr lang="ru-RU" sz="36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008063"/>
            <a:ext cx="86407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Общий вид Псковского кремля (Крома)</a:t>
            </a:r>
            <a:br>
              <a:rPr lang="ru-RU" sz="3600"/>
            </a:br>
            <a:endParaRPr lang="ru-RU" sz="36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08075"/>
            <a:ext cx="8739188" cy="63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Одна из башен Псковского кремля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10079038" cy="671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Кладка стен Псковского кремля</a:t>
            </a:r>
            <a:br>
              <a:rPr lang="ru-RU" sz="3600"/>
            </a:br>
            <a:endParaRPr lang="ru-RU" sz="360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79500"/>
            <a:ext cx="4894262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671888"/>
            <a:ext cx="572928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Псковский захаб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763"/>
            <a:ext cx="10079038" cy="56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23825"/>
            <a:ext cx="9070975" cy="2582863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/>
            </a:r>
            <a:br>
              <a:rPr lang="ru-RU" sz="3600"/>
            </a:br>
            <a:r>
              <a:rPr lang="ru-RU" sz="3600"/>
              <a:t>Собор Спаса Преображения Мирожского монастыря</a:t>
            </a:r>
            <a:br>
              <a:rPr lang="ru-RU" sz="3600"/>
            </a:br>
            <a:r>
              <a:rPr lang="ru-RU" sz="3600"/>
              <a:t/>
            </a:r>
            <a:br>
              <a:rPr lang="ru-RU" sz="3600"/>
            </a:br>
            <a:endParaRPr lang="ru-RU" sz="360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240088"/>
            <a:ext cx="76803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300"/>
            <a:ext cx="530225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Спасо-Преображенский собор Мирожского монастыря: роспись купола</a:t>
            </a:r>
            <a:br>
              <a:rPr lang="ru-RU" sz="3600"/>
            </a:br>
            <a:endParaRPr lang="ru-RU" sz="360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95400"/>
            <a:ext cx="9288463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9070975" cy="1562100"/>
          </a:xfrm>
          <a:ln/>
        </p:spPr>
        <p:txBody>
          <a:bodyPr tIns="316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/>
              <a:t>Фрески собора Спаса Преображения Мирожского монастыря: Преображение</a:t>
            </a:r>
            <a:br>
              <a:rPr lang="ru-RU" sz="3600"/>
            </a:br>
            <a:endParaRPr lang="ru-RU" sz="360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4751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295400"/>
            <a:ext cx="9359900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34453</TotalTime>
  <Words>88</Words>
  <Application>Microsoft Office PowerPoint</Application>
  <PresentationFormat>Произвольный</PresentationFormat>
  <Paragraphs>32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Times New Roman</vt:lpstr>
      <vt:lpstr>Arial</vt:lpstr>
      <vt:lpstr>Droid Sans Fallback</vt:lpstr>
      <vt:lpstr>Arial Unicode MS</vt:lpstr>
      <vt:lpstr>DejaVu Sans</vt:lpstr>
      <vt:lpstr>Тема Office</vt:lpstr>
      <vt:lpstr>Тема Office</vt:lpstr>
      <vt:lpstr>Искусство Пскова XII-XV вв.</vt:lpstr>
      <vt:lpstr>Стены и башни Псковского кремля </vt:lpstr>
      <vt:lpstr>Общий вид Псковского кремля (Крома) </vt:lpstr>
      <vt:lpstr>Одна из башен Псковского кремля  </vt:lpstr>
      <vt:lpstr>Кладка стен Псковского кремля </vt:lpstr>
      <vt:lpstr>Псковский захаб</vt:lpstr>
      <vt:lpstr> Собор Спаса Преображения Мирожского монастыря  </vt:lpstr>
      <vt:lpstr>Спасо-Преображенский собор Мирожского монастыря: роспись купола </vt:lpstr>
      <vt:lpstr>Фрески собора Спаса Преображения Мирожского монастыря: Преображение </vt:lpstr>
      <vt:lpstr>Фрески собора Спаса Преображения Мирожского монастыря:  Положение во гроб</vt:lpstr>
      <vt:lpstr>Положение во гроб. Фрагмент  </vt:lpstr>
      <vt:lpstr>Церковь Успения Богоматери в Мелетове  </vt:lpstr>
      <vt:lpstr>Церковь Василия на горке  </vt:lpstr>
      <vt:lpstr>Церковь Покрова и Рождества  </vt:lpstr>
      <vt:lpstr>Церковь Николы со Усохи </vt:lpstr>
      <vt:lpstr> Сошествие во ад Псковская икона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Пскова XII-XV вв.</dc:title>
  <dc:creator>Alexey Philippov</dc:creator>
  <cp:lastModifiedBy>XTreme.ws</cp:lastModifiedBy>
  <cp:revision>1</cp:revision>
  <cp:lastPrinted>1601-01-01T00:00:00Z</cp:lastPrinted>
  <dcterms:created xsi:type="dcterms:W3CDTF">2016-05-26T12:25:08Z</dcterms:created>
  <dcterms:modified xsi:type="dcterms:W3CDTF">2020-11-16T12:23:11Z</dcterms:modified>
</cp:coreProperties>
</file>